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71" r:id="rId6"/>
    <p:sldId id="263" r:id="rId7"/>
    <p:sldId id="261" r:id="rId8"/>
    <p:sldId id="262" r:id="rId9"/>
    <p:sldId id="260" r:id="rId10"/>
    <p:sldId id="264" r:id="rId11"/>
    <p:sldId id="265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1/8/2024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1/8/2024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1/8/2024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1/8/2024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1/8/2024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1/8/2024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1/8/2024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1/8/2024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1/8/2024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Will Govt's Housing Marketplace Boost Flagging Real Estate Demand?"/>
          <p:cNvSpPr>
            <a:spLocks noChangeAspect="1" noChangeArrowheads="1"/>
          </p:cNvSpPr>
          <p:nvPr/>
        </p:nvSpPr>
        <p:spPr bwMode="auto">
          <a:xfrm>
            <a:off x="1120121" y="21676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773783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48103" y="964791"/>
            <a:ext cx="5473337" cy="2405743"/>
          </a:xfrm>
        </p:spPr>
        <p:txBody>
          <a:bodyPr/>
          <a:lstStyle/>
          <a:p>
            <a:r>
              <a:rPr lang="en-US" sz="4000" b="1" dirty="0"/>
              <a:t>Housing Marketplace Web Application</a:t>
            </a:r>
          </a:p>
        </p:txBody>
      </p:sp>
      <p:sp>
        <p:nvSpPr>
          <p:cNvPr id="6" name="Rectangle 5"/>
          <p:cNvSpPr/>
          <p:nvPr/>
        </p:nvSpPr>
        <p:spPr>
          <a:xfrm>
            <a:off x="7083801" y="4143805"/>
            <a:ext cx="4036423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Presented By,</a:t>
            </a:r>
          </a:p>
          <a:p>
            <a:pPr marL="342900" indent="-342900">
              <a:buAutoNum type="arabicPeriod"/>
            </a:pPr>
            <a:r>
              <a:rPr lang="en-US" sz="2000" dirty="0"/>
              <a:t>Nafis Fuad Tanvir</a:t>
            </a:r>
          </a:p>
          <a:p>
            <a:r>
              <a:rPr lang="en-US" sz="2000" dirty="0"/>
              <a:t>     ID: 201002437</a:t>
            </a:r>
          </a:p>
          <a:p>
            <a:endParaRPr lang="en-US" sz="2000" dirty="0"/>
          </a:p>
          <a:p>
            <a:pPr marL="342900" indent="-342900">
              <a:buAutoNum type="arabicPeriod" startAt="2"/>
            </a:pPr>
            <a:r>
              <a:rPr lang="en-US" sz="2000" dirty="0"/>
              <a:t>Md. Arif Hasan Rifat</a:t>
            </a:r>
          </a:p>
          <a:p>
            <a:r>
              <a:rPr lang="en-US" sz="2000" dirty="0"/>
              <a:t>     ID: 203002049</a:t>
            </a:r>
          </a:p>
        </p:txBody>
      </p:sp>
    </p:spTree>
    <p:extLst>
      <p:ext uri="{BB962C8B-B14F-4D97-AF65-F5344CB8AC3E}">
        <p14:creationId xmlns:p14="http://schemas.microsoft.com/office/powerpoint/2010/main" val="3054225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2620" y="418963"/>
            <a:ext cx="9404723" cy="1400530"/>
          </a:xfrm>
        </p:spPr>
        <p:txBody>
          <a:bodyPr/>
          <a:lstStyle/>
          <a:p>
            <a:r>
              <a:rPr lang="en-US" b="1" dirty="0"/>
              <a:t>Low Level Design</a:t>
            </a:r>
          </a:p>
        </p:txBody>
      </p:sp>
      <p:sp>
        <p:nvSpPr>
          <p:cNvPr id="5" name="Rectangle 4"/>
          <p:cNvSpPr/>
          <p:nvPr/>
        </p:nvSpPr>
        <p:spPr>
          <a:xfrm>
            <a:off x="874220" y="1634222"/>
            <a:ext cx="505668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LLD, or Low-Level Design, is a phase in the software development process where detailed system components and their interactions are specified.</a:t>
            </a:r>
            <a:endParaRPr lang="en-US" sz="2400" dirty="0"/>
          </a:p>
        </p:txBody>
      </p:sp>
      <p:sp>
        <p:nvSpPr>
          <p:cNvPr id="7" name="Rectangle 6"/>
          <p:cNvSpPr/>
          <p:nvPr/>
        </p:nvSpPr>
        <p:spPr>
          <a:xfrm>
            <a:off x="6755880" y="6278477"/>
            <a:ext cx="45720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Figure: High level view to low level view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0900" y="1193800"/>
            <a:ext cx="5194300" cy="5084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3199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2620" y="418963"/>
            <a:ext cx="9404723" cy="1400530"/>
          </a:xfrm>
        </p:spPr>
        <p:txBody>
          <a:bodyPr/>
          <a:lstStyle/>
          <a:p>
            <a:r>
              <a:rPr lang="en-US" b="1" dirty="0"/>
              <a:t>ER Diagram</a:t>
            </a:r>
          </a:p>
        </p:txBody>
      </p:sp>
      <p:sp>
        <p:nvSpPr>
          <p:cNvPr id="5" name="Rectangle 4"/>
          <p:cNvSpPr/>
          <p:nvPr/>
        </p:nvSpPr>
        <p:spPr>
          <a:xfrm>
            <a:off x="772620" y="1536700"/>
            <a:ext cx="505668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An Entity Relationship (ER) diagram, also known as an ERD, is a visual representation of the relationships between entities in a database. ER diagrams are used to model real-world objects like people, objects, or concepts, and the relationships between them. </a:t>
            </a:r>
          </a:p>
        </p:txBody>
      </p:sp>
      <p:sp>
        <p:nvSpPr>
          <p:cNvPr id="7" name="Rectangle 6"/>
          <p:cNvSpPr/>
          <p:nvPr/>
        </p:nvSpPr>
        <p:spPr>
          <a:xfrm>
            <a:off x="7889537" y="6159500"/>
            <a:ext cx="22878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Figure: ER Diagram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8400" y="1524000"/>
            <a:ext cx="5288461" cy="463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3284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2620" y="418963"/>
            <a:ext cx="9404723" cy="1400530"/>
          </a:xfrm>
        </p:spPr>
        <p:txBody>
          <a:bodyPr/>
          <a:lstStyle/>
          <a:p>
            <a:r>
              <a:rPr lang="en-US" b="1" dirty="0"/>
              <a:t>Test Case</a:t>
            </a:r>
          </a:p>
        </p:txBody>
      </p:sp>
      <p:sp>
        <p:nvSpPr>
          <p:cNvPr id="5" name="Rectangle 4"/>
          <p:cNvSpPr/>
          <p:nvPr/>
        </p:nvSpPr>
        <p:spPr>
          <a:xfrm>
            <a:off x="772620" y="1346200"/>
            <a:ext cx="956518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Test Report is a document which contains a summary of all test activities and final test results of a testing project. Based on the test report, stakeholders can evaluate the quality of the tested product and make a decision on the software release.</a:t>
            </a:r>
            <a:endParaRPr lang="en-US" sz="2400" dirty="0"/>
          </a:p>
        </p:txBody>
      </p:sp>
      <p:sp>
        <p:nvSpPr>
          <p:cNvPr id="7" name="Rectangle 6"/>
          <p:cNvSpPr/>
          <p:nvPr/>
        </p:nvSpPr>
        <p:spPr>
          <a:xfrm>
            <a:off x="3990637" y="6273800"/>
            <a:ext cx="30428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Figure: Manual test report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729" y="2964934"/>
            <a:ext cx="8568503" cy="3308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6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2620" y="418963"/>
            <a:ext cx="9404723" cy="1193937"/>
          </a:xfrm>
        </p:spPr>
        <p:txBody>
          <a:bodyPr/>
          <a:lstStyle/>
          <a:p>
            <a:r>
              <a:rPr lang="en-US" b="1" dirty="0"/>
              <a:t>Tools and Technologies</a:t>
            </a:r>
          </a:p>
        </p:txBody>
      </p:sp>
      <p:sp>
        <p:nvSpPr>
          <p:cNvPr id="5" name="Rectangle 4"/>
          <p:cNvSpPr/>
          <p:nvPr/>
        </p:nvSpPr>
        <p:spPr>
          <a:xfrm>
            <a:off x="899983" y="1612900"/>
            <a:ext cx="956518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dirty="0"/>
              <a:t>Backend: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Node </a:t>
            </a:r>
            <a:r>
              <a:rPr lang="en-US" sz="2400" dirty="0" err="1"/>
              <a:t>js</a:t>
            </a:r>
            <a:endParaRPr lang="en-US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Express </a:t>
            </a:r>
            <a:r>
              <a:rPr lang="en-US" sz="2400" dirty="0" err="1"/>
              <a:t>js</a:t>
            </a:r>
            <a:endParaRPr lang="en-US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MongoDB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Auth0</a:t>
            </a:r>
          </a:p>
          <a:p>
            <a:pPr lvl="1"/>
            <a:endParaRPr lang="en-US" sz="2400" dirty="0"/>
          </a:p>
          <a:p>
            <a:pPr lvl="1"/>
            <a:r>
              <a:rPr lang="en-US" sz="2400" dirty="0"/>
              <a:t>    </a:t>
            </a:r>
          </a:p>
          <a:p>
            <a:endParaRPr lang="en-US" sz="2400" dirty="0"/>
          </a:p>
        </p:txBody>
      </p:sp>
      <p:sp>
        <p:nvSpPr>
          <p:cNvPr id="6" name="Rectangle 5"/>
          <p:cNvSpPr/>
          <p:nvPr/>
        </p:nvSpPr>
        <p:spPr>
          <a:xfrm>
            <a:off x="899983" y="3711666"/>
            <a:ext cx="956518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dirty="0"/>
              <a:t>Frontend: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React </a:t>
            </a:r>
            <a:r>
              <a:rPr lang="en-US" sz="2400" dirty="0" err="1"/>
              <a:t>js</a:t>
            </a:r>
            <a:endParaRPr lang="en-US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React hooks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React Router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Swiper </a:t>
            </a:r>
            <a:r>
              <a:rPr lang="en-US" sz="2400" dirty="0" err="1"/>
              <a:t>js</a:t>
            </a:r>
            <a:endParaRPr lang="en-US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Framer motion library etc.</a:t>
            </a:r>
          </a:p>
          <a:p>
            <a:pPr lvl="1"/>
            <a:r>
              <a:rPr lang="en-US" sz="2400" dirty="0"/>
              <a:t>    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622336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9983" y="418963"/>
            <a:ext cx="9404723" cy="1193937"/>
          </a:xfrm>
        </p:spPr>
        <p:txBody>
          <a:bodyPr/>
          <a:lstStyle/>
          <a:p>
            <a:r>
              <a:rPr lang="en-US" b="1" dirty="0"/>
              <a:t>Future Scopes</a:t>
            </a:r>
          </a:p>
        </p:txBody>
      </p:sp>
      <p:sp>
        <p:nvSpPr>
          <p:cNvPr id="5" name="Rectangle 4"/>
          <p:cNvSpPr/>
          <p:nvPr/>
        </p:nvSpPr>
        <p:spPr>
          <a:xfrm>
            <a:off x="899983" y="1612900"/>
            <a:ext cx="9565180" cy="323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We still have some bugs in our project so we will try to fix it in near future. Also, we have planned:</a:t>
            </a:r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 </a:t>
            </a:r>
            <a:r>
              <a:rPr lang="en-US" sz="2400" dirty="0"/>
              <a:t>In the future, we can implement advanced technologies such as artificial intelligence and machine learning to enhance customer experience.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We can explore more partnerships with local property owners.</a:t>
            </a:r>
          </a:p>
        </p:txBody>
      </p:sp>
    </p:spTree>
    <p:extLst>
      <p:ext uri="{BB962C8B-B14F-4D97-AF65-F5344CB8AC3E}">
        <p14:creationId xmlns:p14="http://schemas.microsoft.com/office/powerpoint/2010/main" val="13851089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9983" y="418963"/>
            <a:ext cx="9404723" cy="1193937"/>
          </a:xfrm>
        </p:spPr>
        <p:txBody>
          <a:bodyPr/>
          <a:lstStyle/>
          <a:p>
            <a:r>
              <a:rPr lang="en-US" b="1" dirty="0"/>
              <a:t>Conclusion</a:t>
            </a:r>
          </a:p>
        </p:txBody>
      </p:sp>
      <p:sp>
        <p:nvSpPr>
          <p:cNvPr id="5" name="Rectangle 4"/>
          <p:cNvSpPr/>
          <p:nvPr/>
        </p:nvSpPr>
        <p:spPr>
          <a:xfrm>
            <a:off x="899983" y="1612900"/>
            <a:ext cx="9565180" cy="23421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/>
              <a:t>The development of a website application project has become a necessity for businesses in today’s digital age. The benefits of having an online store that is accessible 24/7 to customers all over the world cannot be overstated. With the right design, user interface, and functionalities, a website can increase brand awareness, reach a larger audience, and drive sales.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782057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226" y="1595719"/>
            <a:ext cx="8946541" cy="4195481"/>
          </a:xfrm>
        </p:spPr>
        <p:txBody>
          <a:bodyPr/>
          <a:lstStyle/>
          <a:p>
            <a:r>
              <a:rPr lang="en-US" dirty="0"/>
              <a:t>Introduction</a:t>
            </a:r>
          </a:p>
          <a:p>
            <a:r>
              <a:rPr lang="en-US" dirty="0"/>
              <a:t>Project Functionality</a:t>
            </a:r>
          </a:p>
          <a:p>
            <a:r>
              <a:rPr lang="en-US" dirty="0"/>
              <a:t>High Level Design</a:t>
            </a:r>
          </a:p>
          <a:p>
            <a:r>
              <a:rPr lang="en-US" dirty="0"/>
              <a:t>Low Level Design</a:t>
            </a:r>
          </a:p>
          <a:p>
            <a:r>
              <a:rPr lang="en-US" dirty="0"/>
              <a:t>ER Diagram</a:t>
            </a:r>
          </a:p>
          <a:p>
            <a:r>
              <a:rPr lang="en-US" dirty="0"/>
              <a:t>Test Case</a:t>
            </a:r>
          </a:p>
          <a:p>
            <a:r>
              <a:rPr lang="en-US" dirty="0"/>
              <a:t>Tools and Technologies</a:t>
            </a:r>
          </a:p>
          <a:p>
            <a:r>
              <a:rPr lang="en-US" dirty="0"/>
              <a:t>Future Scopes</a:t>
            </a:r>
          </a:p>
          <a:p>
            <a:r>
              <a:rPr lang="en-US" dirty="0"/>
              <a:t>Conclusion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80050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5660" y="570285"/>
            <a:ext cx="9404723" cy="1219327"/>
          </a:xfrm>
        </p:spPr>
        <p:txBody>
          <a:bodyPr/>
          <a:lstStyle/>
          <a:p>
            <a:r>
              <a:rPr lang="en-US" b="1" dirty="0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65660" y="1645921"/>
            <a:ext cx="6088283" cy="419548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/>
              <a:t>The real estate industry is a significant sector of the economy that plays a pivotal role in connecting buyers and sellers of properties. As society embraces the digital age, there is a growing demand for online housing marketplace that simplify property searches,</a:t>
            </a:r>
            <a:br>
              <a:rPr lang="en-US" dirty="0"/>
            </a:br>
            <a:r>
              <a:rPr lang="en-US" dirty="0"/>
              <a:t>streamline communication, and provide a wealth of information for prospective buyers, renters, sellers, and agents.</a:t>
            </a:r>
          </a:p>
        </p:txBody>
      </p:sp>
      <p:pic>
        <p:nvPicPr>
          <p:cNvPr id="2050" name="Picture 2" descr="A view of the post-peak housing market - Marketplac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6090" y="1789612"/>
            <a:ext cx="4011476" cy="3219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22834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4220" y="531095"/>
            <a:ext cx="9404723" cy="1400530"/>
          </a:xfrm>
        </p:spPr>
        <p:txBody>
          <a:bodyPr/>
          <a:lstStyle/>
          <a:p>
            <a:r>
              <a:rPr lang="en-US" b="1" dirty="0"/>
              <a:t>Project Functionality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3304" y="2532516"/>
            <a:ext cx="7599760" cy="3737247"/>
          </a:xfrm>
        </p:spPr>
      </p:pic>
      <p:sp>
        <p:nvSpPr>
          <p:cNvPr id="5" name="Rectangle 4"/>
          <p:cNvSpPr/>
          <p:nvPr/>
        </p:nvSpPr>
        <p:spPr>
          <a:xfrm>
            <a:off x="913410" y="1731570"/>
            <a:ext cx="1081578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dirty="0"/>
              <a:t>When you will login in our website you can find these functionality like below figure.</a:t>
            </a:r>
          </a:p>
        </p:txBody>
      </p:sp>
    </p:spTree>
    <p:extLst>
      <p:ext uri="{BB962C8B-B14F-4D97-AF65-F5344CB8AC3E}">
        <p14:creationId xmlns:p14="http://schemas.microsoft.com/office/powerpoint/2010/main" val="12478433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4220" y="531095"/>
            <a:ext cx="9404723" cy="1094505"/>
          </a:xfrm>
        </p:spPr>
        <p:txBody>
          <a:bodyPr/>
          <a:lstStyle/>
          <a:p>
            <a:r>
              <a:rPr lang="en-US" b="1" dirty="0"/>
              <a:t>Project Functionality (cont.)</a:t>
            </a:r>
          </a:p>
        </p:txBody>
      </p:sp>
      <p:sp>
        <p:nvSpPr>
          <p:cNvPr id="5" name="Rectangle 4"/>
          <p:cNvSpPr/>
          <p:nvPr/>
        </p:nvSpPr>
        <p:spPr>
          <a:xfrm>
            <a:off x="1112187" y="1625600"/>
            <a:ext cx="932358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dirty="0"/>
              <a:t>Here, we add a slider so that we can see multiple properties by scrolling right and left.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906" y="2720105"/>
            <a:ext cx="9175630" cy="3172695"/>
          </a:xfrm>
        </p:spPr>
      </p:pic>
    </p:spTree>
    <p:extLst>
      <p:ext uri="{BB962C8B-B14F-4D97-AF65-F5344CB8AC3E}">
        <p14:creationId xmlns:p14="http://schemas.microsoft.com/office/powerpoint/2010/main" val="17312109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4220" y="531095"/>
            <a:ext cx="9404723" cy="1400530"/>
          </a:xfrm>
        </p:spPr>
        <p:txBody>
          <a:bodyPr/>
          <a:lstStyle/>
          <a:p>
            <a:r>
              <a:rPr lang="en-US" b="1" dirty="0"/>
              <a:t>Project Functionality (cont.)</a:t>
            </a:r>
          </a:p>
        </p:txBody>
      </p:sp>
      <p:sp>
        <p:nvSpPr>
          <p:cNvPr id="5" name="Rectangle 4"/>
          <p:cNvSpPr/>
          <p:nvPr/>
        </p:nvSpPr>
        <p:spPr>
          <a:xfrm>
            <a:off x="913410" y="1731570"/>
            <a:ext cx="890500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dirty="0"/>
              <a:t>Here, you can see we can search a property by using a short name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8528" y="2508068"/>
            <a:ext cx="6836720" cy="3740331"/>
          </a:xfrm>
        </p:spPr>
      </p:pic>
    </p:spTree>
    <p:extLst>
      <p:ext uri="{BB962C8B-B14F-4D97-AF65-F5344CB8AC3E}">
        <p14:creationId xmlns:p14="http://schemas.microsoft.com/office/powerpoint/2010/main" val="25639979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4220" y="531095"/>
            <a:ext cx="9404723" cy="1400530"/>
          </a:xfrm>
        </p:spPr>
        <p:txBody>
          <a:bodyPr/>
          <a:lstStyle/>
          <a:p>
            <a:r>
              <a:rPr lang="en-US" b="1" dirty="0"/>
              <a:t>Project Functionality (cont.)</a:t>
            </a:r>
          </a:p>
        </p:txBody>
      </p:sp>
      <p:sp>
        <p:nvSpPr>
          <p:cNvPr id="5" name="Rectangle 4"/>
          <p:cNvSpPr/>
          <p:nvPr/>
        </p:nvSpPr>
        <p:spPr>
          <a:xfrm>
            <a:off x="874219" y="1509217"/>
            <a:ext cx="940472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dirty="0"/>
              <a:t>Here, you can see our property list that available in our website. Also, we can give a liked to a property. </a:t>
            </a:r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130" y="2510971"/>
            <a:ext cx="8646958" cy="3991428"/>
          </a:xfrm>
        </p:spPr>
      </p:pic>
    </p:spTree>
    <p:extLst>
      <p:ext uri="{BB962C8B-B14F-4D97-AF65-F5344CB8AC3E}">
        <p14:creationId xmlns:p14="http://schemas.microsoft.com/office/powerpoint/2010/main" val="39508007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4220" y="531095"/>
            <a:ext cx="9404723" cy="1094505"/>
          </a:xfrm>
        </p:spPr>
        <p:txBody>
          <a:bodyPr/>
          <a:lstStyle/>
          <a:p>
            <a:r>
              <a:rPr lang="en-US" b="1" dirty="0"/>
              <a:t>Project Functionality (cont.)</a:t>
            </a:r>
          </a:p>
        </p:txBody>
      </p:sp>
      <p:sp>
        <p:nvSpPr>
          <p:cNvPr id="5" name="Rectangle 4"/>
          <p:cNvSpPr/>
          <p:nvPr/>
        </p:nvSpPr>
        <p:spPr>
          <a:xfrm>
            <a:off x="1112187" y="1625600"/>
            <a:ext cx="932358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dirty="0"/>
              <a:t>Here, you can see we can book a visit to see our liked property but at first, we have to login for that.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8317" y="2545426"/>
            <a:ext cx="8711324" cy="3976128"/>
          </a:xfrm>
        </p:spPr>
      </p:pic>
    </p:spTree>
    <p:extLst>
      <p:ext uri="{BB962C8B-B14F-4D97-AF65-F5344CB8AC3E}">
        <p14:creationId xmlns:p14="http://schemas.microsoft.com/office/powerpoint/2010/main" val="31820428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4220" y="544158"/>
            <a:ext cx="9404723" cy="1400530"/>
          </a:xfrm>
        </p:spPr>
        <p:txBody>
          <a:bodyPr/>
          <a:lstStyle/>
          <a:p>
            <a:r>
              <a:rPr lang="en-US" b="1" dirty="0"/>
              <a:t>High Level Design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00757" y="2852234"/>
            <a:ext cx="7858568" cy="301426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74220" y="1621522"/>
            <a:ext cx="1011164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High-level design (HLD) is a macro-level design that provides a high-level view of the system's architecture and design.</a:t>
            </a:r>
          </a:p>
        </p:txBody>
      </p:sp>
      <p:sp>
        <p:nvSpPr>
          <p:cNvPr id="7" name="Rectangle 6"/>
          <p:cNvSpPr/>
          <p:nvPr/>
        </p:nvSpPr>
        <p:spPr>
          <a:xfrm>
            <a:off x="4088880" y="5901506"/>
            <a:ext cx="40142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Figure: A client-server architecture</a:t>
            </a:r>
          </a:p>
        </p:txBody>
      </p:sp>
    </p:spTree>
    <p:extLst>
      <p:ext uri="{BB962C8B-B14F-4D97-AF65-F5344CB8AC3E}">
        <p14:creationId xmlns:p14="http://schemas.microsoft.com/office/powerpoint/2010/main" val="151541310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110</TotalTime>
  <Words>562</Words>
  <Application>Microsoft Office PowerPoint</Application>
  <PresentationFormat>Widescreen</PresentationFormat>
  <Paragraphs>64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Century Gothic</vt:lpstr>
      <vt:lpstr>Wingdings</vt:lpstr>
      <vt:lpstr>Wingdings 3</vt:lpstr>
      <vt:lpstr>Ion</vt:lpstr>
      <vt:lpstr>Housing Marketplace Web Application</vt:lpstr>
      <vt:lpstr>Table of Contents</vt:lpstr>
      <vt:lpstr>Introduction</vt:lpstr>
      <vt:lpstr>Project Functionality</vt:lpstr>
      <vt:lpstr>Project Functionality (cont.)</vt:lpstr>
      <vt:lpstr>Project Functionality (cont.)</vt:lpstr>
      <vt:lpstr>Project Functionality (cont.)</vt:lpstr>
      <vt:lpstr>Project Functionality (cont.)</vt:lpstr>
      <vt:lpstr>High Level Design</vt:lpstr>
      <vt:lpstr>Low Level Design</vt:lpstr>
      <vt:lpstr>ER Diagram</vt:lpstr>
      <vt:lpstr>Test Case</vt:lpstr>
      <vt:lpstr>Tools and Technologies</vt:lpstr>
      <vt:lpstr>Future Scopes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Housing Marketplace Web Application</dc:title>
  <dc:creator>Rifat</dc:creator>
  <cp:lastModifiedBy>Nafis Fuad</cp:lastModifiedBy>
  <cp:revision>14</cp:revision>
  <dcterms:created xsi:type="dcterms:W3CDTF">2024-01-08T04:05:13Z</dcterms:created>
  <dcterms:modified xsi:type="dcterms:W3CDTF">2024-01-08T06:05:16Z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efa4170-0d19-0005-0004-bc88714345d2_Enabled">
    <vt:lpwstr>true</vt:lpwstr>
  </property>
  <property fmtid="{D5CDD505-2E9C-101B-9397-08002B2CF9AE}" pid="3" name="MSIP_Label_defa4170-0d19-0005-0004-bc88714345d2_SetDate">
    <vt:lpwstr>2024-01-08T06:04:45Z</vt:lpwstr>
  </property>
  <property fmtid="{D5CDD505-2E9C-101B-9397-08002B2CF9AE}" pid="4" name="MSIP_Label_defa4170-0d19-0005-0004-bc88714345d2_Method">
    <vt:lpwstr>Standard</vt:lpwstr>
  </property>
  <property fmtid="{D5CDD505-2E9C-101B-9397-08002B2CF9AE}" pid="5" name="MSIP_Label_defa4170-0d19-0005-0004-bc88714345d2_Name">
    <vt:lpwstr>defa4170-0d19-0005-0004-bc88714345d2</vt:lpwstr>
  </property>
  <property fmtid="{D5CDD505-2E9C-101B-9397-08002B2CF9AE}" pid="6" name="MSIP_Label_defa4170-0d19-0005-0004-bc88714345d2_SiteId">
    <vt:lpwstr>e75326fe-6ea7-40a1-a775-544fa0cc4d2d</vt:lpwstr>
  </property>
  <property fmtid="{D5CDD505-2E9C-101B-9397-08002B2CF9AE}" pid="7" name="MSIP_Label_defa4170-0d19-0005-0004-bc88714345d2_ActionId">
    <vt:lpwstr>03dc9f47-87b4-4c36-9950-431664be3129</vt:lpwstr>
  </property>
  <property fmtid="{D5CDD505-2E9C-101B-9397-08002B2CF9AE}" pid="8" name="MSIP_Label_defa4170-0d19-0005-0004-bc88714345d2_ContentBits">
    <vt:lpwstr>0</vt:lpwstr>
  </property>
</Properties>
</file>